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1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1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</p14:sldIdLst>
        </p14:section>
        <p14:section name="Topic 1" id="{6D9936A3-3945-4757-BC8B-B5C252D8E036}">
          <p14:sldIdLst/>
        </p14:section>
        <p14:section name="Sample Slides for Visuals" id="{BAB3A466-96C9-4230-9978-795378D75699}">
          <p14:sldIdLst/>
        </p14:section>
        <p14:section name="Case Study" id="{8C0305C9-B152-4FBA-A789-FE1976D53990}">
          <p14:sldIdLst/>
        </p14:section>
        <p14:section name="Conclusion and Summary" id="{790CEF5B-569A-4C2F-BED5-750B08C0E5AD}">
          <p14:sldIdLst/>
        </p14:section>
        <p14:section name="Appendix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61" d="100"/>
          <a:sy n="61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IT Certifications Guru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2765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IT Certifications Guru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7/11/2023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3232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IT Certifications Guru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IT Certifications Guru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complexsql.com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IT Certifications Guru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950364-E217-4B2F-8F5C-DB3EFCCE6CF0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055AA-E1EA-4627-903F-45F3503ACD59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A1B02D-8EC9-4CC7-83EE-6825215B4A63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2586-EBC5-4782-88E2-360BAB896988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225621-080E-4731-ADBD-25D2EDD6F7FD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95A0DF-26EA-4D40-A24D-363920EB2210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198C9-1808-433A-ACBC-2B146F53BA28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D44DF-C1BC-4BD2-B835-8F81F89A3F55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202A8-44C2-4E49-9995-7E62F5DD70EB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2DDCA-BF37-47FF-BD30-CB470E4F72CA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E83742-D91A-40F8-9852-9F09C55A19B1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61620B-CFB4-491E-BD1B-57F7E2F789CC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6E34C6-C84C-44B7-813B-F7BF6C08E2C2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650" r:id="rId13"/>
  </p:sldLayoutIdLst>
  <p:transition spd="slow"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jp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403648" y="1844824"/>
            <a:ext cx="7056784" cy="18722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 Most important SQL Interview Questions for Fresher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995936" y="4005064"/>
            <a:ext cx="4772528" cy="99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Presenter Name</a:t>
            </a:r>
          </a:p>
          <a:p>
            <a:r>
              <a:rPr lang="en-US" sz="2400" dirty="0" smtClean="0">
                <a:latin typeface="+mn-lt"/>
              </a:rPr>
              <a:t>Presentation Date</a:t>
            </a:r>
            <a:endParaRPr lang="en-US" sz="24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17032"/>
            <a:ext cx="2987824" cy="191011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r>
              <a:rPr lang="en-IN" dirty="0"/>
              <a:t>The WHERE clause is used to filter rows based on conditions in a query, while the HAVING clause is used to filter rows based on conditions in a GROUP BY statement.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9 :</a:t>
            </a:r>
            <a:r>
              <a:rPr lang="en-IN" dirty="0"/>
              <a:t>Explain the difference between the WHERE and HAVING clauses in SQL.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5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RDBMS </a:t>
            </a:r>
            <a:r>
              <a:rPr lang="en-IN" dirty="0"/>
              <a:t>stands for R </a:t>
            </a:r>
            <a:r>
              <a:rPr lang="en-IN" dirty="0" err="1"/>
              <a:t>elational</a:t>
            </a:r>
            <a:r>
              <a:rPr lang="en-IN" dirty="0"/>
              <a:t> D </a:t>
            </a:r>
            <a:r>
              <a:rPr lang="en-IN" dirty="0" err="1"/>
              <a:t>ata</a:t>
            </a:r>
            <a:r>
              <a:rPr lang="en-IN" dirty="0"/>
              <a:t> B </a:t>
            </a:r>
            <a:r>
              <a:rPr lang="en-IN" dirty="0" err="1"/>
              <a:t>ase</a:t>
            </a:r>
            <a:r>
              <a:rPr lang="en-IN" dirty="0"/>
              <a:t> M </a:t>
            </a:r>
            <a:r>
              <a:rPr lang="en-IN" dirty="0" err="1"/>
              <a:t>anagement</a:t>
            </a:r>
            <a:r>
              <a:rPr lang="en-IN" dirty="0"/>
              <a:t> S </a:t>
            </a:r>
            <a:r>
              <a:rPr lang="en-IN" dirty="0" err="1"/>
              <a:t>ystem</a:t>
            </a:r>
            <a:r>
              <a:rPr lang="en-IN" dirty="0"/>
              <a:t>. </a:t>
            </a:r>
            <a:r>
              <a:rPr lang="en-IN" b="1" dirty="0"/>
              <a:t>RDBMS is </a:t>
            </a:r>
            <a:r>
              <a:rPr lang="en-IN" dirty="0"/>
              <a:t>the basis for </a:t>
            </a:r>
            <a:r>
              <a:rPr lang="en-IN" b="1" dirty="0"/>
              <a:t>SQL</a:t>
            </a:r>
            <a:r>
              <a:rPr lang="en-IN" dirty="0"/>
              <a:t>, and for all modern database systems like MS </a:t>
            </a:r>
            <a:r>
              <a:rPr lang="en-IN" b="1" dirty="0"/>
              <a:t>SQL </a:t>
            </a:r>
            <a:r>
              <a:rPr lang="en-IN" dirty="0"/>
              <a:t>Server, IBM DB2, Oracle, MySQL, and Microsoft Access. A Relational database management system (</a:t>
            </a:r>
            <a:r>
              <a:rPr lang="en-IN" b="1" dirty="0"/>
              <a:t>RDBMS</a:t>
            </a:r>
            <a:r>
              <a:rPr lang="en-IN" dirty="0"/>
              <a:t>) </a:t>
            </a:r>
            <a:r>
              <a:rPr lang="en-IN" b="1" dirty="0"/>
              <a:t>is </a:t>
            </a:r>
            <a:r>
              <a:rPr lang="en-IN" dirty="0"/>
              <a:t>a database management system (DBMS) that </a:t>
            </a:r>
            <a:r>
              <a:rPr lang="en-IN" b="1" dirty="0"/>
              <a:t>is </a:t>
            </a:r>
            <a:r>
              <a:rPr lang="en-IN" dirty="0"/>
              <a:t>based on the relational model as introduced by E. F. </a:t>
            </a:r>
            <a:r>
              <a:rPr lang="en-IN"/>
              <a:t>Codd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10   :</a:t>
            </a:r>
            <a:r>
              <a:rPr lang="en-IN" dirty="0">
                <a:effectLst/>
              </a:rPr>
              <a:t> What is RDBMS?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08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IN" dirty="0"/>
              <a:t>SQL (Structured Query Language) is a programming language used to manage and manipulate relational </a:t>
            </a:r>
            <a:r>
              <a:rPr lang="en-IN" dirty="0" smtClean="0"/>
              <a:t>databases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IN" dirty="0" smtClean="0"/>
              <a:t>Question 1 : What </a:t>
            </a:r>
            <a:r>
              <a:rPr lang="en-IN" dirty="0"/>
              <a:t>is SQL?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525344"/>
            <a:ext cx="2350681" cy="247725"/>
          </a:xfrm>
        </p:spPr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512" y="3101927"/>
            <a:ext cx="8714611" cy="17611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Structured Query Language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IN" dirty="0" smtClean="0"/>
              <a:t>Answer</a:t>
            </a:r>
            <a:r>
              <a:rPr lang="en-IN" dirty="0"/>
              <a:t>:</a:t>
            </a:r>
          </a:p>
          <a:p>
            <a:r>
              <a:rPr lang="en-IN" dirty="0"/>
              <a:t>SELECT: Retrieves data from a database.</a:t>
            </a:r>
          </a:p>
          <a:p>
            <a:r>
              <a:rPr lang="en-IN" dirty="0"/>
              <a:t>INSERT: Inserts new data into a database.</a:t>
            </a:r>
          </a:p>
          <a:p>
            <a:r>
              <a:rPr lang="en-IN" dirty="0"/>
              <a:t>UPDATE: Modifies existing data in a database.</a:t>
            </a:r>
          </a:p>
          <a:p>
            <a:r>
              <a:rPr lang="en-IN" dirty="0"/>
              <a:t>DELETE: Removes data from a database.</a:t>
            </a:r>
          </a:p>
          <a:p>
            <a:r>
              <a:rPr lang="en-IN" dirty="0"/>
              <a:t>CREATE: Creates a new database table, view, or other objects.</a:t>
            </a:r>
          </a:p>
          <a:p>
            <a:r>
              <a:rPr lang="en-IN" dirty="0"/>
              <a:t>ALTER: Modifies the structure of a database table or object.</a:t>
            </a:r>
          </a:p>
          <a:p>
            <a:r>
              <a:rPr lang="en-IN" dirty="0"/>
              <a:t>DROP: Deletes a database table, view, or object.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2: </a:t>
            </a:r>
            <a:r>
              <a:rPr lang="en-IN" dirty="0"/>
              <a:t>What are the different types of SQL statements?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9512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SQL </a:t>
            </a:r>
            <a:r>
              <a:rPr lang="en-IN" dirty="0"/>
              <a:t>is a language used to manage relational databases, while MySQL is a specific relational database management system (RDBMS) that uses SQL as its language.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3: </a:t>
            </a:r>
            <a:r>
              <a:rPr lang="en-IN" dirty="0"/>
              <a:t>Explain the difference between SQL and MySQL.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1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 handle duplicate records, you can use the DISTINCT keyword to retrieve unique values from a column or use the GROUP BY clause to consolidate and perform calculations on duplicate records.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4:How </a:t>
            </a:r>
            <a:r>
              <a:rPr lang="en-IN" dirty="0"/>
              <a:t>do you handle duplicate records in a SQL query?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6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</a:t>
            </a:r>
            <a:r>
              <a:rPr lang="en-IN" dirty="0" err="1"/>
              <a:t>subquery</a:t>
            </a:r>
            <a:r>
              <a:rPr lang="en-IN" dirty="0"/>
              <a:t> is a query embedded within another query. It allows you to use the result of one query as a condition or value in another query.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5:What </a:t>
            </a:r>
            <a:r>
              <a:rPr lang="en-IN" dirty="0"/>
              <a:t>is a </a:t>
            </a:r>
            <a:r>
              <a:rPr lang="en-IN" dirty="0" err="1"/>
              <a:t>subquery</a:t>
            </a:r>
            <a:r>
              <a:rPr lang="en-IN" dirty="0"/>
              <a:t> in SQL?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35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Indexing is a technique used to improve the performance of database queries by creating a data structure (index) that allows for faster data retrieval. It stores a sorted copy of the data based on one or more columns, enabling efficient searching.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6 : Explain </a:t>
            </a:r>
            <a:r>
              <a:rPr lang="en-IN" dirty="0"/>
              <a:t>the concept of indexing in databases.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41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primary key is a column or set of columns that uniquely identifies each row in a table, while a foreign key establishes a relationship between tables by referring to the primary key of another table.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7 :</a:t>
            </a:r>
            <a:r>
              <a:rPr lang="en-IN" dirty="0"/>
              <a:t>What is the difference between primary key and foreign key?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58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Normalization is the process of organizing data in a database to reduce redundancy and dependency issues. It involves breaking down a large table into smaller, related tables and establishing relationships using primary and foreign keys.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Question 8 :What </a:t>
            </a:r>
            <a:r>
              <a:rPr lang="en-IN" dirty="0"/>
              <a:t>is normalization in database design?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IT Certifications Guru Powered by complexsql.com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66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551</Words>
  <Application>Microsoft Office PowerPoint</Application>
  <PresentationFormat>On-screen Show (4:3)</PresentationFormat>
  <Paragraphs>60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10 Most important SQL Interview Questions for Fresher</vt:lpstr>
      <vt:lpstr>Question 1 : What is SQL?</vt:lpstr>
      <vt:lpstr>Question 2: What are the different types of SQL statements?</vt:lpstr>
      <vt:lpstr>Question 3: Explain the difference between SQL and MySQL.</vt:lpstr>
      <vt:lpstr>Question 4:How do you handle duplicate records in a SQL query?</vt:lpstr>
      <vt:lpstr>Question 5:What is a subquery in SQL?</vt:lpstr>
      <vt:lpstr>Question 6 : Explain the concept of indexing in databases.</vt:lpstr>
      <vt:lpstr>Question 7 :What is the difference between primary key and foreign key?</vt:lpstr>
      <vt:lpstr>Question 8 :What is normalization in database design?</vt:lpstr>
      <vt:lpstr>Question 9 :Explain the difference between the WHERE and HAVING clauses in SQL.</vt:lpstr>
      <vt:lpstr>Question 10   : What is RDBMS?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2023-07-11T09:43:17Z</dcterms:created>
  <dcterms:modified xsi:type="dcterms:W3CDTF">2023-07-12T06:31:03Z</dcterms:modified>
</cp:coreProperties>
</file>