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55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1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61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</p14:sldIdLst>
        </p14:section>
        <p14:section name="Topic 1" id="{6D9936A3-3945-4757-BC8B-B5C252D8E036}">
          <p14:sldIdLst/>
        </p14:section>
        <p14:section name="Sample Slides for Visuals" id="{BAB3A466-96C9-4230-9978-795378D75699}">
          <p14:sldIdLst/>
        </p14:section>
        <p14:section name="Case Study" id="{8C0305C9-B152-4FBA-A789-FE1976D53990}">
          <p14:sldIdLst/>
        </p14:section>
        <p14:section name="Conclusion and Summary" id="{790CEF5B-569A-4C2F-BED5-750B08C0E5AD}">
          <p14:sldIdLst/>
        </p14:section>
        <p14:section name="Appendix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61" d="100"/>
          <a:sy n="61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IT Certifications Guru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2765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IT Certifications Guru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3232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IT Certifications Guru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IT Certifications Guru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IT Certifications Guru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0364-E217-4B2F-8F5C-DB3EFCCE6CF0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55AA-E1EA-4627-903F-45F3503ACD59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B02D-8EC9-4CC7-83EE-6825215B4A63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2586-EBC5-4782-88E2-360BAB896988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5621-080E-4731-ADBD-25D2EDD6F7FD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A0DF-26EA-4D40-A24D-363920EB2210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6D198C9-1808-433A-ACBC-2B146F53BA28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44DF-C1BC-4BD2-B835-8F81F89A3F55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202A8-44C2-4E49-9995-7E62F5DD70EB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DDCA-BF37-47FF-BD30-CB470E4F72CA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3742-D91A-40F8-9852-9F09C55A19B1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C61620B-CFB4-491E-BD1B-57F7E2F789CC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B6E34C6-C84C-44B7-813B-F7BF6C08E2C2}" type="datetime1">
              <a:rPr lang="en-US" smtClean="0"/>
              <a:t>7/13/2023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6" r:id="rId1"/>
    <p:sldLayoutId id="2147484157" r:id="rId2"/>
    <p:sldLayoutId id="2147484158" r:id="rId3"/>
    <p:sldLayoutId id="2147484159" r:id="rId4"/>
    <p:sldLayoutId id="2147484160" r:id="rId5"/>
    <p:sldLayoutId id="2147484161" r:id="rId6"/>
    <p:sldLayoutId id="2147484162" r:id="rId7"/>
    <p:sldLayoutId id="2147484163" r:id="rId8"/>
    <p:sldLayoutId id="2147484164" r:id="rId9"/>
    <p:sldLayoutId id="2147484165" r:id="rId10"/>
    <p:sldLayoutId id="2147484166" r:id="rId11"/>
    <p:sldLayoutId id="2147484167" r:id="rId12"/>
    <p:sldLayoutId id="2147483650" r:id="rId13"/>
  </p:sldLayoutIdLst>
  <p:transition spd="slow"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403648" y="1844824"/>
            <a:ext cx="7056784" cy="1872208"/>
          </a:xfrm>
        </p:spPr>
        <p:txBody>
          <a:bodyPr>
            <a:normAutofit/>
          </a:bodyPr>
          <a:lstStyle/>
          <a:p>
            <a:r>
              <a:rPr lang="en-US" dirty="0" smtClean="0"/>
              <a:t>10 Most Important unix Interview Questions for </a:t>
            </a:r>
            <a:r>
              <a:rPr lang="en-US" dirty="0" err="1" smtClean="0"/>
              <a:t>freshers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9 :</a:t>
            </a:r>
            <a:r>
              <a:rPr lang="en-IN" b="1" dirty="0">
                <a:effectLst/>
              </a:rPr>
              <a:t> What are the main features of UNIX?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en-IN" dirty="0"/>
              <a:t>Machine independent</a:t>
            </a:r>
          </a:p>
          <a:p>
            <a:pPr fontAlgn="base"/>
            <a:r>
              <a:rPr lang="en-IN" dirty="0"/>
              <a:t>Portability</a:t>
            </a:r>
          </a:p>
          <a:p>
            <a:pPr fontAlgn="base"/>
            <a:r>
              <a:rPr lang="en-IN" dirty="0"/>
              <a:t>Multi-user operations</a:t>
            </a:r>
          </a:p>
          <a:p>
            <a:pPr fontAlgn="base"/>
            <a:r>
              <a:rPr lang="en-IN" dirty="0"/>
              <a:t>Unix Shells</a:t>
            </a:r>
          </a:p>
          <a:p>
            <a:pPr fontAlgn="base"/>
            <a:r>
              <a:rPr lang="en-IN" dirty="0"/>
              <a:t>Hierarchical file system</a:t>
            </a:r>
          </a:p>
          <a:p>
            <a:pPr fontAlgn="base"/>
            <a:r>
              <a:rPr lang="en-IN" dirty="0"/>
              <a:t>Pipes and filters</a:t>
            </a:r>
          </a:p>
          <a:p>
            <a:pPr fontAlgn="base"/>
            <a:r>
              <a:rPr lang="en-IN" dirty="0"/>
              <a:t>Background processors</a:t>
            </a:r>
          </a:p>
          <a:p>
            <a:pPr fontAlgn="base"/>
            <a:r>
              <a:rPr lang="en-IN" dirty="0"/>
              <a:t>Utilities</a:t>
            </a:r>
          </a:p>
          <a:p>
            <a:pPr fontAlgn="base"/>
            <a:r>
              <a:rPr lang="en-IN" dirty="0"/>
              <a:t>Development tools.</a:t>
            </a:r>
          </a:p>
        </p:txBody>
      </p:sp>
    </p:spTree>
    <p:extLst>
      <p:ext uri="{BB962C8B-B14F-4D97-AF65-F5344CB8AC3E}">
        <p14:creationId xmlns:p14="http://schemas.microsoft.com/office/powerpoint/2010/main" val="257945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10   :</a:t>
            </a:r>
            <a:r>
              <a:rPr lang="en-IN" b="1" dirty="0">
                <a:effectLst/>
              </a:rPr>
              <a:t> What are the responsibilities of a shell?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03648" y="1628800"/>
            <a:ext cx="7498080" cy="4800600"/>
          </a:xfrm>
        </p:spPr>
        <p:txBody>
          <a:bodyPr>
            <a:normAutofit/>
          </a:bodyPr>
          <a:lstStyle/>
          <a:p>
            <a:pPr fontAlgn="base"/>
            <a:r>
              <a:rPr lang="en-IN" dirty="0"/>
              <a:t>Program Execution</a:t>
            </a:r>
          </a:p>
          <a:p>
            <a:pPr fontAlgn="base"/>
            <a:r>
              <a:rPr lang="en-IN" dirty="0"/>
              <a:t>Input/output redirection</a:t>
            </a:r>
          </a:p>
          <a:p>
            <a:pPr fontAlgn="base"/>
            <a:r>
              <a:rPr lang="en-IN" dirty="0"/>
              <a:t>Filename and variable substitution</a:t>
            </a:r>
          </a:p>
          <a:p>
            <a:pPr fontAlgn="base"/>
            <a:r>
              <a:rPr lang="en-IN" dirty="0"/>
              <a:t>Pipeline </a:t>
            </a:r>
            <a:r>
              <a:rPr lang="en-IN" dirty="0" err="1"/>
              <a:t>hookup</a:t>
            </a:r>
            <a:endParaRPr lang="en-IN" dirty="0"/>
          </a:p>
          <a:p>
            <a:pPr fontAlgn="base"/>
            <a:r>
              <a:rPr lang="en-IN" dirty="0"/>
              <a:t>Environment control</a:t>
            </a:r>
          </a:p>
          <a:p>
            <a:pPr fontAlgn="base"/>
            <a:r>
              <a:rPr lang="en-IN" dirty="0"/>
              <a:t>Integrated programming language</a:t>
            </a:r>
          </a:p>
          <a:p>
            <a:pPr marL="82296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770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435608" y="476672"/>
            <a:ext cx="7708392" cy="94096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Question 1 :</a:t>
            </a:r>
            <a:r>
              <a:rPr lang="en-IN" b="1" dirty="0">
                <a:effectLst/>
              </a:rPr>
              <a:t> What do you know about Unix operating system?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63888" y="6453337"/>
            <a:ext cx="3744416" cy="216024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IT Certifications Guru Powered by complexsql.com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>
          <a:xfrm>
            <a:off x="1475656" y="2028834"/>
            <a:ext cx="7498080" cy="48006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IN" dirty="0" smtClean="0"/>
              <a:t>Unix </a:t>
            </a:r>
            <a:r>
              <a:rPr lang="en-IN" dirty="0"/>
              <a:t>operating system is one of the most used and secure operating system which is using in development and deployment of lot of </a:t>
            </a:r>
            <a:r>
              <a:rPr lang="en-IN" dirty="0" err="1"/>
              <a:t>applications.Because</a:t>
            </a:r>
            <a:r>
              <a:rPr lang="en-IN" dirty="0"/>
              <a:t> of the Security of the UNIX operating system this is used in 90 </a:t>
            </a:r>
            <a:r>
              <a:rPr lang="en-IN" dirty="0" err="1"/>
              <a:t>percent</a:t>
            </a:r>
            <a:r>
              <a:rPr lang="en-IN" dirty="0"/>
              <a:t> of applications as a server operating </a:t>
            </a:r>
            <a:r>
              <a:rPr lang="en-IN" dirty="0" err="1"/>
              <a:t>system.Unix</a:t>
            </a:r>
            <a:r>
              <a:rPr lang="en-IN" dirty="0"/>
              <a:t> is Multi-user and Multitasking operating system which is used mainly as server in most of the applications.</a:t>
            </a:r>
          </a:p>
          <a:p>
            <a:pPr fontAlgn="base"/>
            <a:r>
              <a:rPr lang="en-IN" dirty="0"/>
              <a:t>“Unix is </a:t>
            </a:r>
            <a:r>
              <a:rPr lang="en-IN" dirty="0" err="1"/>
              <a:t>simple,stable,multi-user,multitasking</a:t>
            </a:r>
            <a:r>
              <a:rPr lang="en-IN" dirty="0"/>
              <a:t> operating system which is used for </a:t>
            </a:r>
            <a:r>
              <a:rPr lang="en-IN" dirty="0" err="1"/>
              <a:t>Servers,Desktops</a:t>
            </a:r>
            <a:r>
              <a:rPr lang="en-IN" dirty="0"/>
              <a:t> and laptops..”</a:t>
            </a:r>
          </a:p>
          <a:p>
            <a:pPr marL="109728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2:</a:t>
            </a:r>
            <a:r>
              <a:rPr lang="en-IN" b="1" dirty="0">
                <a:effectLst/>
              </a:rPr>
              <a:t> What is mean by Shell in Unix Operating System?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>
          <a:xfrm>
            <a:off x="1403648" y="1772816"/>
            <a:ext cx="7498080" cy="4800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IN" dirty="0" smtClean="0"/>
              <a:t>Answer:</a:t>
            </a:r>
            <a:r>
              <a:rPr lang="en-IN" dirty="0"/>
              <a:t> Shell is an interface between the user and the kernel. Even though there can be only one kernel; a system can have many shell running simultaneously. So, whenever a user enters a command through the keyboard, the shell communicates with the kernel to execute it and then display the output to the user.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951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3:</a:t>
            </a:r>
            <a:r>
              <a:rPr lang="en-IN" b="1" dirty="0">
                <a:effectLst/>
              </a:rPr>
              <a:t> Which are Different Shells in Unix?</a:t>
            </a:r>
            <a:endParaRPr lang="en-IN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03648" y="1844824"/>
            <a:ext cx="7498080" cy="4800600"/>
          </a:xfrm>
        </p:spPr>
        <p:txBody>
          <a:bodyPr>
            <a:normAutofit lnSpcReduction="10000"/>
          </a:bodyPr>
          <a:lstStyle/>
          <a:p>
            <a:pPr marL="82296" indent="0" fontAlgn="base">
              <a:buNone/>
            </a:pPr>
            <a:r>
              <a:rPr lang="en-IN" dirty="0"/>
              <a:t>There are following different Shells in </a:t>
            </a:r>
            <a:r>
              <a:rPr lang="en-IN" dirty="0" err="1"/>
              <a:t>unix</a:t>
            </a:r>
            <a:r>
              <a:rPr lang="en-IN" dirty="0"/>
              <a:t> operating system:</a:t>
            </a:r>
          </a:p>
          <a:p>
            <a:pPr fontAlgn="base"/>
            <a:r>
              <a:rPr lang="en-IN" dirty="0" err="1"/>
              <a:t>csh</a:t>
            </a:r>
            <a:r>
              <a:rPr lang="en-IN" dirty="0"/>
              <a:t> – This is also called as C-shell</a:t>
            </a:r>
          </a:p>
          <a:p>
            <a:pPr fontAlgn="base"/>
            <a:r>
              <a:rPr lang="en-IN" dirty="0" err="1"/>
              <a:t>ksh</a:t>
            </a:r>
            <a:r>
              <a:rPr lang="en-IN" dirty="0"/>
              <a:t> – This is called as </a:t>
            </a:r>
            <a:r>
              <a:rPr lang="en-IN" dirty="0" err="1"/>
              <a:t>Korn</a:t>
            </a:r>
            <a:r>
              <a:rPr lang="en-IN" dirty="0"/>
              <a:t> shell. This is developed by David </a:t>
            </a:r>
            <a:r>
              <a:rPr lang="en-IN" dirty="0" err="1"/>
              <a:t>Korn</a:t>
            </a:r>
            <a:r>
              <a:rPr lang="en-IN" dirty="0"/>
              <a:t>.</a:t>
            </a:r>
          </a:p>
          <a:p>
            <a:pPr fontAlgn="base"/>
            <a:r>
              <a:rPr lang="en-IN" dirty="0" err="1"/>
              <a:t>Bsh</a:t>
            </a:r>
            <a:r>
              <a:rPr lang="en-IN" dirty="0"/>
              <a:t>- Bourne shell. This is developed by Stephen Bourne.</a:t>
            </a:r>
          </a:p>
          <a:p>
            <a:pPr fontAlgn="base"/>
            <a:r>
              <a:rPr lang="en-IN" dirty="0"/>
              <a:t>Bash- This is mostly used shell in Unix operating system. Bourne Again shell is most used for shell scripting in Unix operating system.</a:t>
            </a:r>
          </a:p>
        </p:txBody>
      </p:sp>
    </p:spTree>
    <p:extLst>
      <p:ext uri="{BB962C8B-B14F-4D97-AF65-F5344CB8AC3E}">
        <p14:creationId xmlns:p14="http://schemas.microsoft.com/office/powerpoint/2010/main" val="272685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dirty="0" smtClean="0"/>
              <a:t>Question 4 :</a:t>
            </a:r>
            <a:r>
              <a:rPr lang="en-IN" sz="3600" b="1" dirty="0">
                <a:effectLst/>
              </a:rPr>
              <a:t> If user wants to display current user information which command is useful?</a:t>
            </a:r>
            <a:endParaRPr lang="en-IN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31640" y="1916832"/>
            <a:ext cx="7498080" cy="4800600"/>
          </a:xfrm>
        </p:spPr>
        <p:txBody>
          <a:bodyPr/>
          <a:lstStyle/>
          <a:p>
            <a:pPr marL="82296" indent="0" fontAlgn="base">
              <a:buNone/>
            </a:pPr>
            <a:r>
              <a:rPr lang="en-IN" b="1" dirty="0" err="1"/>
              <a:t>Whoami</a:t>
            </a:r>
            <a:r>
              <a:rPr lang="en-IN" b="1" dirty="0"/>
              <a:t> :</a:t>
            </a:r>
            <a:endParaRPr lang="en-IN" dirty="0"/>
          </a:p>
          <a:p>
            <a:pPr fontAlgn="base"/>
            <a:r>
              <a:rPr lang="en-IN" dirty="0"/>
              <a:t>This command displays current user information.</a:t>
            </a:r>
          </a:p>
          <a:p>
            <a:pPr fontAlgn="base"/>
            <a:r>
              <a:rPr lang="en-IN" b="1" dirty="0"/>
              <a:t>Example:</a:t>
            </a:r>
            <a:endParaRPr lang="en-IN" dirty="0"/>
          </a:p>
          <a:p>
            <a:pPr fontAlgn="base"/>
            <a:r>
              <a:rPr lang="en-IN" dirty="0"/>
              <a:t>$</a:t>
            </a:r>
            <a:r>
              <a:rPr lang="en-IN" dirty="0" err="1"/>
              <a:t>Whoami</a:t>
            </a:r>
            <a:endParaRPr lang="en-IN" dirty="0"/>
          </a:p>
          <a:p>
            <a:pPr marL="82296" indent="0" fontAlgn="base">
              <a:buNone/>
            </a:pPr>
            <a:r>
              <a:rPr lang="en-IN" dirty="0" smtClean="0"/>
              <a:t>Output </a:t>
            </a:r>
            <a:r>
              <a:rPr lang="en-IN" dirty="0"/>
              <a:t>: </a:t>
            </a:r>
            <a:r>
              <a:rPr lang="en-IN" dirty="0" err="1"/>
              <a:t>Amit</a:t>
            </a:r>
            <a:endParaRPr lang="en-IN" dirty="0"/>
          </a:p>
          <a:p>
            <a:pPr marL="82296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156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5:</a:t>
            </a:r>
            <a:r>
              <a:rPr lang="en-IN" b="1" dirty="0">
                <a:effectLst/>
              </a:rPr>
              <a:t> Which command is useful to show present working directory?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03648" y="1916832"/>
            <a:ext cx="7498080" cy="4800600"/>
          </a:xfrm>
        </p:spPr>
        <p:txBody>
          <a:bodyPr/>
          <a:lstStyle/>
          <a:p>
            <a:pPr fontAlgn="base"/>
            <a:r>
              <a:rPr lang="en-IN" b="1" dirty="0"/>
              <a:t>PWD :</a:t>
            </a:r>
            <a:endParaRPr lang="en-IN" dirty="0"/>
          </a:p>
          <a:p>
            <a:pPr fontAlgn="base"/>
            <a:r>
              <a:rPr lang="en-IN" dirty="0"/>
              <a:t>PWD is most commonly used command which is used to show the present working directory of the user.</a:t>
            </a:r>
          </a:p>
          <a:p>
            <a:pPr fontAlgn="base"/>
            <a:r>
              <a:rPr lang="en-IN" b="1" dirty="0"/>
              <a:t>Example:</a:t>
            </a:r>
            <a:endParaRPr lang="en-IN" dirty="0"/>
          </a:p>
          <a:p>
            <a:pPr fontAlgn="base"/>
            <a:r>
              <a:rPr lang="en-IN" dirty="0"/>
              <a:t>$PWD</a:t>
            </a:r>
          </a:p>
          <a:p>
            <a:pPr fontAlgn="base"/>
            <a:r>
              <a:rPr lang="en-IN" dirty="0"/>
              <a:t>Output:\home\</a:t>
            </a:r>
            <a:r>
              <a:rPr lang="en-IN" dirty="0" err="1"/>
              <a:t>Amit</a:t>
            </a:r>
            <a:endParaRPr lang="en-IN" dirty="0"/>
          </a:p>
          <a:p>
            <a:pPr marL="82296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073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6 :</a:t>
            </a:r>
            <a:r>
              <a:rPr lang="en-IN" b="1" dirty="0">
                <a:effectLst/>
              </a:rPr>
              <a:t> </a:t>
            </a:r>
            <a:r>
              <a:rPr lang="en-IN" b="1" dirty="0" smtClean="0">
                <a:effectLst/>
              </a:rPr>
              <a:t>.</a:t>
            </a:r>
            <a:r>
              <a:rPr lang="en-IN" b="1" dirty="0">
                <a:effectLst/>
              </a:rPr>
              <a:t> What is the difference between soft and hard links?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31640" y="1772816"/>
            <a:ext cx="7498080" cy="4800600"/>
          </a:xfrm>
        </p:spPr>
        <p:txBody>
          <a:bodyPr/>
          <a:lstStyle/>
          <a:p>
            <a:r>
              <a:rPr lang="en-IN" dirty="0"/>
              <a:t>Soft links are link to the file name and can reside on different </a:t>
            </a:r>
            <a:r>
              <a:rPr lang="en-IN" dirty="0" err="1"/>
              <a:t>filesytem</a:t>
            </a:r>
            <a:r>
              <a:rPr lang="en-IN" dirty="0"/>
              <a:t> as well; however hard links are link to the </a:t>
            </a:r>
            <a:r>
              <a:rPr lang="en-IN" dirty="0" err="1"/>
              <a:t>inode</a:t>
            </a:r>
            <a:r>
              <a:rPr lang="en-IN" dirty="0"/>
              <a:t> of the file and have to be on the same </a:t>
            </a:r>
            <a:r>
              <a:rPr lang="en-IN" dirty="0" err="1"/>
              <a:t>filesytem</a:t>
            </a:r>
            <a:r>
              <a:rPr lang="en-IN" dirty="0"/>
              <a:t> as that of the file. Deleting the original file makes the soft link inactive (broken link) but does not affect the hard link (Hard link will still access a copy of the file).</a:t>
            </a:r>
          </a:p>
        </p:txBody>
      </p:sp>
    </p:spTree>
    <p:extLst>
      <p:ext uri="{BB962C8B-B14F-4D97-AF65-F5344CB8AC3E}">
        <p14:creationId xmlns:p14="http://schemas.microsoft.com/office/powerpoint/2010/main" val="203514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7 :</a:t>
            </a:r>
            <a:r>
              <a:rPr lang="en-IN" b="1" dirty="0">
                <a:effectLst/>
              </a:rPr>
              <a:t> How to switch from one user account to other user account in Unix?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/>
          </a:bodyPr>
          <a:lstStyle/>
          <a:p>
            <a:pPr marL="82296" indent="0" fontAlgn="base">
              <a:buNone/>
            </a:pPr>
            <a:r>
              <a:rPr lang="en-IN" dirty="0"/>
              <a:t>The SU (Super user command) is used to switch from one user account to another user account.</a:t>
            </a:r>
          </a:p>
          <a:p>
            <a:pPr fontAlgn="base"/>
            <a:r>
              <a:rPr lang="en-IN" b="1" dirty="0"/>
              <a:t>Example :</a:t>
            </a:r>
            <a:endParaRPr lang="en-IN" dirty="0"/>
          </a:p>
          <a:p>
            <a:pPr fontAlgn="base"/>
            <a:r>
              <a:rPr lang="en-IN" dirty="0"/>
              <a:t>$SU </a:t>
            </a:r>
            <a:r>
              <a:rPr lang="en-IN" dirty="0" err="1"/>
              <a:t>Rohit</a:t>
            </a:r>
            <a:endParaRPr lang="en-IN" dirty="0"/>
          </a:p>
          <a:p>
            <a:pPr marL="82296" indent="0" fontAlgn="base">
              <a:buNone/>
            </a:pPr>
            <a:endParaRPr lang="en-IN" dirty="0" smtClean="0"/>
          </a:p>
          <a:p>
            <a:pPr marL="82296" indent="0" fontAlgn="base">
              <a:buNone/>
            </a:pPr>
            <a:r>
              <a:rPr lang="en-IN" dirty="0" smtClean="0"/>
              <a:t>the </a:t>
            </a:r>
            <a:r>
              <a:rPr lang="en-IN" dirty="0"/>
              <a:t> above command switches account named “</a:t>
            </a:r>
            <a:r>
              <a:rPr lang="en-IN" dirty="0" err="1"/>
              <a:t>Amit</a:t>
            </a:r>
            <a:r>
              <a:rPr lang="en-IN" dirty="0"/>
              <a:t>” to account named “</a:t>
            </a:r>
            <a:r>
              <a:rPr lang="en-IN" dirty="0" err="1"/>
              <a:t>Rohit</a:t>
            </a:r>
            <a:r>
              <a:rPr lang="en-IN" dirty="0"/>
              <a:t>”.</a:t>
            </a:r>
          </a:p>
          <a:p>
            <a:pPr fontAlgn="base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155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8 :</a:t>
            </a:r>
            <a:r>
              <a:rPr lang="en-IN" b="1" dirty="0">
                <a:effectLst/>
              </a:rPr>
              <a:t> What are different ways to create a file in Unix?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2296" indent="0" fontAlgn="base">
              <a:buNone/>
            </a:pPr>
            <a:r>
              <a:rPr lang="en-IN" dirty="0"/>
              <a:t>There are following ways to create file in Unix:</a:t>
            </a:r>
          </a:p>
          <a:p>
            <a:pPr fontAlgn="base"/>
            <a:r>
              <a:rPr lang="en-IN" dirty="0" smtClean="0"/>
              <a:t>Using </a:t>
            </a:r>
            <a:r>
              <a:rPr lang="en-IN" dirty="0"/>
              <a:t>CAT command</a:t>
            </a:r>
          </a:p>
          <a:p>
            <a:pPr fontAlgn="base"/>
            <a:r>
              <a:rPr lang="en-IN" dirty="0" smtClean="0"/>
              <a:t>Using </a:t>
            </a:r>
            <a:r>
              <a:rPr lang="en-IN" dirty="0"/>
              <a:t>touch command</a:t>
            </a:r>
          </a:p>
          <a:p>
            <a:pPr fontAlgn="base"/>
            <a:r>
              <a:rPr lang="en-IN" dirty="0" smtClean="0"/>
              <a:t>Using </a:t>
            </a:r>
            <a:r>
              <a:rPr lang="en-IN" dirty="0"/>
              <a:t>Echo and </a:t>
            </a:r>
            <a:r>
              <a:rPr lang="en-IN" dirty="0" err="1"/>
              <a:t>printf</a:t>
            </a:r>
            <a:r>
              <a:rPr lang="en-IN" dirty="0"/>
              <a:t> command</a:t>
            </a:r>
          </a:p>
          <a:p>
            <a:pPr fontAlgn="base"/>
            <a:r>
              <a:rPr lang="en-IN" dirty="0" smtClean="0"/>
              <a:t>Using </a:t>
            </a:r>
            <a:r>
              <a:rPr lang="en-IN" dirty="0"/>
              <a:t>Different text editors-</a:t>
            </a:r>
            <a:r>
              <a:rPr lang="en-IN" dirty="0" err="1"/>
              <a:t>Vi,e</a:t>
            </a:r>
            <a:r>
              <a:rPr lang="en-IN" dirty="0"/>
              <a:t> mac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26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634</Words>
  <Application>Microsoft Office PowerPoint</Application>
  <PresentationFormat>On-screen Show (4:3)</PresentationFormat>
  <Paragraphs>84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10 Most Important unix Interview Questions for freshers</vt:lpstr>
      <vt:lpstr>Question 1 : What do you know about Unix operating system?</vt:lpstr>
      <vt:lpstr>Question 2: What is mean by Shell in Unix Operating System?</vt:lpstr>
      <vt:lpstr>Question 3: Which are Different Shells in Unix?</vt:lpstr>
      <vt:lpstr>Question 4 : If user wants to display current user information which command is useful?</vt:lpstr>
      <vt:lpstr>Question 5: Which command is useful to show present working directory?</vt:lpstr>
      <vt:lpstr>Question 6 : . What is the difference between soft and hard links?</vt:lpstr>
      <vt:lpstr>Question 7 : How to switch from one user account to other user account in Unix?</vt:lpstr>
      <vt:lpstr>Question 8 : What are different ways to create a file in Unix?</vt:lpstr>
      <vt:lpstr>Question 9 : What are the main features of UNIX?</vt:lpstr>
      <vt:lpstr>Question 10   : What are the responsibilities of a shell?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2023-07-11T09:43:17Z</dcterms:created>
  <dcterms:modified xsi:type="dcterms:W3CDTF">2023-07-13T09:28:06Z</dcterms:modified>
</cp:coreProperties>
</file>