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B77F422-3C97-4FFE-B8E3-BF933B040960}" type="datetimeFigureOut">
              <a:rPr lang="en-IN" smtClean="0"/>
              <a:t>17-07-2023</a:t>
            </a:fld>
            <a:endParaRPr lang="en-IN"/>
          </a:p>
        </p:txBody>
      </p:sp>
      <p:sp>
        <p:nvSpPr>
          <p:cNvPr id="2" name="Footer Placeholder 1"/>
          <p:cNvSpPr>
            <a:spLocks noGrp="1"/>
          </p:cNvSpPr>
          <p:nvPr>
            <p:ph type="ftr" sz="quarter" idx="11"/>
          </p:nvPr>
        </p:nvSpPr>
        <p:spPr/>
        <p:txBody>
          <a:bodyPr/>
          <a:lstStyle/>
          <a:p>
            <a:endParaRPr lang="en-IN"/>
          </a:p>
        </p:txBody>
      </p:sp>
      <p:sp>
        <p:nvSpPr>
          <p:cNvPr id="15" name="Slide Number Placeholder 14"/>
          <p:cNvSpPr>
            <a:spLocks noGrp="1"/>
          </p:cNvSpPr>
          <p:nvPr>
            <p:ph type="sldNum" sz="quarter" idx="12"/>
          </p:nvPr>
        </p:nvSpPr>
        <p:spPr>
          <a:xfrm>
            <a:off x="8229600" y="6473952"/>
            <a:ext cx="758952" cy="246888"/>
          </a:xfrm>
        </p:spPr>
        <p:txBody>
          <a:bodyPr/>
          <a:lstStyle/>
          <a:p>
            <a:fld id="{064FEFD9-E2B0-4C67-AFF5-1992316E542E}"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77F422-3C97-4FFE-B8E3-BF933B040960}" type="datetimeFigureOut">
              <a:rPr lang="en-IN" smtClean="0"/>
              <a:t>17-07-2023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77F422-3C97-4FFE-B8E3-BF933B040960}" type="datetimeFigureOut">
              <a:rPr lang="en-IN" smtClean="0"/>
              <a:t>17-07-2023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B77F422-3C97-4FFE-B8E3-BF933B040960}" type="datetimeFigureOut">
              <a:rPr lang="en-IN" smtClean="0"/>
              <a:t>17-07-2023</a:t>
            </a:fld>
            <a:endParaRPr lang="en-IN"/>
          </a:p>
        </p:txBody>
      </p:sp>
      <p:sp>
        <p:nvSpPr>
          <p:cNvPr id="19" name="Footer Placeholder 18"/>
          <p:cNvSpPr>
            <a:spLocks noGrp="1"/>
          </p:cNvSpPr>
          <p:nvPr>
            <p:ph type="ftr" sz="quarter" idx="11"/>
          </p:nvPr>
        </p:nvSpPr>
        <p:spPr>
          <a:xfrm>
            <a:off x="3581400" y="76200"/>
            <a:ext cx="2895600" cy="288925"/>
          </a:xfrm>
        </p:spPr>
        <p:txBody>
          <a:bodyPr/>
          <a:lstStyle/>
          <a:p>
            <a:endParaRPr lang="en-IN"/>
          </a:p>
        </p:txBody>
      </p:sp>
      <p:sp>
        <p:nvSpPr>
          <p:cNvPr id="16" name="Slide Number Placeholder 15"/>
          <p:cNvSpPr>
            <a:spLocks noGrp="1"/>
          </p:cNvSpPr>
          <p:nvPr>
            <p:ph type="sldNum" sz="quarter" idx="12"/>
          </p:nvPr>
        </p:nvSpPr>
        <p:spPr>
          <a:xfrm>
            <a:off x="8229600" y="6473952"/>
            <a:ext cx="758952" cy="246888"/>
          </a:xfrm>
        </p:spPr>
        <p:txBody>
          <a:bodyPr/>
          <a:lstStyle/>
          <a:p>
            <a:fld id="{064FEFD9-E2B0-4C67-AFF5-1992316E542E}"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B77F422-3C97-4FFE-B8E3-BF933B040960}" type="datetimeFigureOut">
              <a:rPr lang="en-IN" smtClean="0"/>
              <a:t>17-07-2023</a:t>
            </a:fld>
            <a:endParaRPr lang="en-IN"/>
          </a:p>
        </p:txBody>
      </p:sp>
      <p:sp>
        <p:nvSpPr>
          <p:cNvPr id="11" name="Footer Placeholder 10"/>
          <p:cNvSpPr>
            <a:spLocks noGrp="1"/>
          </p:cNvSpPr>
          <p:nvPr>
            <p:ph type="ftr" sz="quarter" idx="11"/>
          </p:nvPr>
        </p:nvSpPr>
        <p:spPr/>
        <p:txBody>
          <a:bodyPr/>
          <a:lstStyle/>
          <a:p>
            <a:endParaRPr lang="en-IN"/>
          </a:p>
        </p:txBody>
      </p:sp>
      <p:sp>
        <p:nvSpPr>
          <p:cNvPr id="16" name="Slide Number Placeholder 15"/>
          <p:cNvSpPr>
            <a:spLocks noGrp="1"/>
          </p:cNvSpPr>
          <p:nvPr>
            <p:ph type="sldNum" sz="quarter" idx="12"/>
          </p:nvPr>
        </p:nvSpPr>
        <p:spPr/>
        <p:txBody>
          <a:bodyPr/>
          <a:lstStyle/>
          <a:p>
            <a:fld id="{064FEFD9-E2B0-4C67-AFF5-1992316E542E}" type="slidenum">
              <a:rPr lang="en-IN" smtClean="0"/>
              <a:t>‹#›</a:t>
            </a:fld>
            <a:endParaRPr lang="en-IN"/>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B77F422-3C97-4FFE-B8E3-BF933B040960}" type="datetimeFigureOut">
              <a:rPr lang="en-IN" smtClean="0"/>
              <a:t>17-07-2023</a:t>
            </a:fld>
            <a:endParaRPr lang="en-IN"/>
          </a:p>
        </p:txBody>
      </p:sp>
      <p:sp>
        <p:nvSpPr>
          <p:cNvPr id="10" name="Footer Placeholder 9"/>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B77F422-3C97-4FFE-B8E3-BF933B040960}" type="datetimeFigureOut">
              <a:rPr lang="en-IN" smtClean="0"/>
              <a:t>17-07-2023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229600" y="6477000"/>
            <a:ext cx="762000" cy="246888"/>
          </a:xfrm>
        </p:spPr>
        <p:txBody>
          <a:bodyPr/>
          <a:lstStyle/>
          <a:p>
            <a:fld id="{064FEFD9-E2B0-4C67-AFF5-1992316E542E}" type="slidenum">
              <a:rPr lang="en-IN" smtClean="0"/>
              <a:t>‹#›</a:t>
            </a:fld>
            <a:endParaRPr lang="en-IN"/>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B77F422-3C97-4FFE-B8E3-BF933B040960}" type="datetimeFigureOut">
              <a:rPr lang="en-IN" smtClean="0"/>
              <a:t>17-07-2023</a:t>
            </a:fld>
            <a:endParaRPr lang="en-IN"/>
          </a:p>
        </p:txBody>
      </p:sp>
      <p:sp>
        <p:nvSpPr>
          <p:cNvPr id="21" name="Footer Placeholder 20"/>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B77F422-3C97-4FFE-B8E3-BF933B040960}" type="datetimeFigureOut">
              <a:rPr lang="en-IN" smtClean="0"/>
              <a:t>17-07-2023</a:t>
            </a:fld>
            <a:endParaRPr lang="en-IN"/>
          </a:p>
        </p:txBody>
      </p:sp>
      <p:sp>
        <p:nvSpPr>
          <p:cNvPr id="24" name="Footer Placeholder 23"/>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B77F422-3C97-4FFE-B8E3-BF933B040960}" type="datetimeFigureOut">
              <a:rPr lang="en-IN" smtClean="0"/>
              <a:t>17-07-2023</a:t>
            </a:fld>
            <a:endParaRPr lang="en-IN"/>
          </a:p>
        </p:txBody>
      </p:sp>
      <p:sp>
        <p:nvSpPr>
          <p:cNvPr id="29" name="Footer Placeholder 28"/>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B77F422-3C97-4FFE-B8E3-BF933B040960}" type="datetimeFigureOut">
              <a:rPr lang="en-IN" smtClean="0"/>
              <a:t>17-07-2023</a:t>
            </a:fld>
            <a:endParaRPr lang="en-IN"/>
          </a:p>
        </p:txBody>
      </p:sp>
      <p:sp>
        <p:nvSpPr>
          <p:cNvPr id="5" name="Footer Placeholder 4"/>
          <p:cNvSpPr>
            <a:spLocks noGrp="1"/>
          </p:cNvSpPr>
          <p:nvPr>
            <p:ph type="ftr" sz="quarter" idx="11"/>
          </p:nvPr>
        </p:nvSpPr>
        <p:spPr/>
        <p:txBody>
          <a:bodyPr/>
          <a:lstStyle/>
          <a:p>
            <a:endParaRPr lang="en-IN"/>
          </a:p>
        </p:txBody>
      </p:sp>
      <p:sp>
        <p:nvSpPr>
          <p:cNvPr id="31" name="Slide Number Placeholder 30"/>
          <p:cNvSpPr>
            <a:spLocks noGrp="1"/>
          </p:cNvSpPr>
          <p:nvPr>
            <p:ph type="sldNum" sz="quarter" idx="12"/>
          </p:nvPr>
        </p:nvSpPr>
        <p:spPr/>
        <p:txBody>
          <a:bodyPr/>
          <a:lstStyle/>
          <a:p>
            <a:fld id="{064FEFD9-E2B0-4C67-AFF5-1992316E542E}" type="slidenum">
              <a:rPr lang="en-IN" smtClean="0"/>
              <a:t>‹#›</a:t>
            </a:fld>
            <a:endParaRPr lang="en-IN"/>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B77F422-3C97-4FFE-B8E3-BF933B040960}" type="datetimeFigureOut">
              <a:rPr lang="en-IN" smtClean="0"/>
              <a:t>17-07-2023</a:t>
            </a:fld>
            <a:endParaRPr lang="en-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64FEFD9-E2B0-4C67-AFF5-1992316E542E}" type="slidenum">
              <a:rPr lang="en-IN" smtClean="0"/>
              <a:t>‹#›</a:t>
            </a:fld>
            <a:endParaRPr lang="en-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Most important SQL Interview Questions with Answers for Testers </a:t>
            </a:r>
            <a:endParaRPr lang="en-IN" dirty="0"/>
          </a:p>
        </p:txBody>
      </p:sp>
    </p:spTree>
    <p:extLst>
      <p:ext uri="{BB962C8B-B14F-4D97-AF65-F5344CB8AC3E}">
        <p14:creationId xmlns:p14="http://schemas.microsoft.com/office/powerpoint/2010/main" val="1679751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9 :</a:t>
            </a:r>
            <a:r>
              <a:rPr lang="en-IN" b="1" dirty="0"/>
              <a:t>What is purpose of Normalization?</a:t>
            </a:r>
            <a:endParaRPr lang="en-IN" dirty="0"/>
          </a:p>
        </p:txBody>
      </p:sp>
      <p:sp>
        <p:nvSpPr>
          <p:cNvPr id="3" name="Content Placeholder 2"/>
          <p:cNvSpPr>
            <a:spLocks noGrp="1"/>
          </p:cNvSpPr>
          <p:nvPr>
            <p:ph idx="1"/>
          </p:nvPr>
        </p:nvSpPr>
        <p:spPr/>
        <p:txBody>
          <a:bodyPr/>
          <a:lstStyle/>
          <a:p>
            <a:pPr fontAlgn="base"/>
            <a:r>
              <a:rPr lang="en-IN" dirty="0"/>
              <a:t>Normalization is used for following purpose:</a:t>
            </a:r>
          </a:p>
          <a:p>
            <a:pPr fontAlgn="base"/>
            <a:r>
              <a:rPr lang="en-IN" dirty="0"/>
              <a:t>To Eliminate the redundant or useless data</a:t>
            </a:r>
          </a:p>
          <a:p>
            <a:pPr fontAlgn="base"/>
            <a:r>
              <a:rPr lang="en-IN" dirty="0"/>
              <a:t>To Reduce the complexity of the data</a:t>
            </a:r>
          </a:p>
          <a:p>
            <a:pPr fontAlgn="base"/>
            <a:r>
              <a:rPr lang="en-IN" dirty="0"/>
              <a:t>To Ensure the relationship between tables as well as data in the tables</a:t>
            </a:r>
          </a:p>
          <a:p>
            <a:pPr fontAlgn="base"/>
            <a:r>
              <a:rPr lang="en-IN" dirty="0"/>
              <a:t>To Ensure data dependencies and data is logically stored.</a:t>
            </a:r>
          </a:p>
          <a:p>
            <a:pPr marL="0" indent="0">
              <a:buNone/>
            </a:pPr>
            <a:endParaRPr lang="en-IN" dirty="0"/>
          </a:p>
        </p:txBody>
      </p:sp>
    </p:spTree>
    <p:extLst>
      <p:ext uri="{BB962C8B-B14F-4D97-AF65-F5344CB8AC3E}">
        <p14:creationId xmlns:p14="http://schemas.microsoft.com/office/powerpoint/2010/main" val="2416269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10 :Explain </a:t>
            </a:r>
            <a:r>
              <a:rPr lang="en-IN" b="1" dirty="0"/>
              <a:t>the data loading steps in database testing?</a:t>
            </a:r>
            <a:endParaRPr lang="en-IN" dirty="0"/>
          </a:p>
        </p:txBody>
      </p:sp>
      <p:sp>
        <p:nvSpPr>
          <p:cNvPr id="3" name="Content Placeholder 2"/>
          <p:cNvSpPr>
            <a:spLocks noGrp="1"/>
          </p:cNvSpPr>
          <p:nvPr>
            <p:ph idx="1"/>
          </p:nvPr>
        </p:nvSpPr>
        <p:spPr/>
        <p:txBody>
          <a:bodyPr>
            <a:normAutofit fontScale="77500" lnSpcReduction="20000"/>
          </a:bodyPr>
          <a:lstStyle/>
          <a:p>
            <a:pPr fontAlgn="base"/>
            <a:r>
              <a:rPr lang="en-IN" dirty="0"/>
              <a:t>Following steps need to follow to test data loading</a:t>
            </a:r>
          </a:p>
          <a:p>
            <a:pPr fontAlgn="base"/>
            <a:r>
              <a:rPr lang="en-IN" dirty="0"/>
              <a:t>Source data should be known</a:t>
            </a:r>
          </a:p>
          <a:p>
            <a:pPr fontAlgn="base"/>
            <a:r>
              <a:rPr lang="en-IN" dirty="0"/>
              <a:t>Target data should be known</a:t>
            </a:r>
          </a:p>
          <a:p>
            <a:pPr fontAlgn="base"/>
            <a:r>
              <a:rPr lang="en-IN" dirty="0"/>
              <a:t>Compatibility of source and target should be checked</a:t>
            </a:r>
          </a:p>
          <a:p>
            <a:pPr fontAlgn="base"/>
            <a:r>
              <a:rPr lang="en-IN" dirty="0"/>
              <a:t>In SQL Enterprise manager, run the DTS package after opening the corresponding DTS package</a:t>
            </a:r>
          </a:p>
          <a:p>
            <a:pPr fontAlgn="base"/>
            <a:r>
              <a:rPr lang="en-IN" dirty="0"/>
              <a:t>You have to compare the columns of target and data source</a:t>
            </a:r>
          </a:p>
          <a:p>
            <a:pPr fontAlgn="base"/>
            <a:r>
              <a:rPr lang="en-IN" dirty="0"/>
              <a:t>Number of rows of target and source should be checked</a:t>
            </a:r>
          </a:p>
          <a:p>
            <a:pPr fontAlgn="base"/>
            <a:r>
              <a:rPr lang="en-IN" dirty="0"/>
              <a:t>After updating data in the source, check whether the changes appears in the target or not.</a:t>
            </a:r>
          </a:p>
          <a:p>
            <a:pPr fontAlgn="base"/>
            <a:r>
              <a:rPr lang="en-IN" dirty="0"/>
              <a:t>Check NULL and junk characters</a:t>
            </a:r>
          </a:p>
          <a:p>
            <a:endParaRPr lang="en-IN" dirty="0"/>
          </a:p>
        </p:txBody>
      </p:sp>
    </p:spTree>
    <p:extLst>
      <p:ext uri="{BB962C8B-B14F-4D97-AF65-F5344CB8AC3E}">
        <p14:creationId xmlns:p14="http://schemas.microsoft.com/office/powerpoint/2010/main" val="4342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Question 11 : </a:t>
            </a:r>
            <a:r>
              <a:rPr lang="en-IN" b="1" dirty="0" smtClean="0"/>
              <a:t>How </a:t>
            </a:r>
            <a:r>
              <a:rPr lang="en-IN" b="1" dirty="0"/>
              <a:t>to write test-cases in database testing?</a:t>
            </a:r>
            <a:endParaRPr lang="en-IN" dirty="0"/>
          </a:p>
        </p:txBody>
      </p:sp>
      <p:sp>
        <p:nvSpPr>
          <p:cNvPr id="3" name="Content Placeholder 2"/>
          <p:cNvSpPr>
            <a:spLocks noGrp="1"/>
          </p:cNvSpPr>
          <p:nvPr>
            <p:ph idx="1"/>
          </p:nvPr>
        </p:nvSpPr>
        <p:spPr/>
        <p:txBody>
          <a:bodyPr>
            <a:normAutofit fontScale="92500"/>
          </a:bodyPr>
          <a:lstStyle/>
          <a:p>
            <a:pPr fontAlgn="base"/>
            <a:r>
              <a:rPr lang="en-IN" dirty="0"/>
              <a:t>Writing a test-cases is like functional testing. First you have to know the functional requirement of the application. Then you have to decide the parameters for writing test-cases like</a:t>
            </a:r>
          </a:p>
          <a:p>
            <a:pPr fontAlgn="base"/>
            <a:r>
              <a:rPr lang="en-IN" dirty="0"/>
              <a:t>Objective: Write the objective that you would like to test</a:t>
            </a:r>
          </a:p>
          <a:p>
            <a:pPr fontAlgn="base"/>
            <a:r>
              <a:rPr lang="en-IN" dirty="0"/>
              <a:t>Input method: Write the method of action or input you want to execute</a:t>
            </a:r>
          </a:p>
          <a:p>
            <a:pPr fontAlgn="base"/>
            <a:r>
              <a:rPr lang="en-IN" dirty="0"/>
              <a:t>Expected: how it should appear in the database</a:t>
            </a:r>
          </a:p>
          <a:p>
            <a:endParaRPr lang="en-IN" dirty="0"/>
          </a:p>
        </p:txBody>
      </p:sp>
    </p:spTree>
    <p:extLst>
      <p:ext uri="{BB962C8B-B14F-4D97-AF65-F5344CB8AC3E}">
        <p14:creationId xmlns:p14="http://schemas.microsoft.com/office/powerpoint/2010/main" val="235984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12 : </a:t>
            </a:r>
            <a:r>
              <a:rPr lang="en-US" b="1" dirty="0" smtClean="0"/>
              <a:t>What are properties of Transaction?</a:t>
            </a:r>
            <a:endParaRPr lang="en-IN" b="1" dirty="0"/>
          </a:p>
        </p:txBody>
      </p:sp>
      <p:sp>
        <p:nvSpPr>
          <p:cNvPr id="3" name="Content Placeholder 2"/>
          <p:cNvSpPr>
            <a:spLocks noGrp="1"/>
          </p:cNvSpPr>
          <p:nvPr>
            <p:ph idx="1"/>
          </p:nvPr>
        </p:nvSpPr>
        <p:spPr/>
        <p:txBody>
          <a:bodyPr>
            <a:normAutofit fontScale="70000" lnSpcReduction="20000"/>
          </a:bodyPr>
          <a:lstStyle/>
          <a:p>
            <a:pPr fontAlgn="base"/>
            <a:r>
              <a:rPr lang="en-IN" dirty="0"/>
              <a:t>Properties of transaction are known as ACID properties, such as</a:t>
            </a:r>
          </a:p>
          <a:p>
            <a:pPr fontAlgn="base"/>
            <a:r>
              <a:rPr lang="en-IN" b="1" dirty="0"/>
              <a:t>Atomicity</a:t>
            </a:r>
            <a:r>
              <a:rPr lang="en-IN" dirty="0"/>
              <a:t>: Ensures the completeness of all transactions performed. Checks whether every transaction is completed successfully if not then transaction is aborted at the failure point and the previous transaction is rolled back to its initial state as changes undone</a:t>
            </a:r>
          </a:p>
          <a:p>
            <a:pPr fontAlgn="base"/>
            <a:r>
              <a:rPr lang="en-IN" b="1" dirty="0"/>
              <a:t>Consistency</a:t>
            </a:r>
            <a:r>
              <a:rPr lang="en-IN" dirty="0"/>
              <a:t>: Ensures that all changes made through successful transaction are reflected properly on database</a:t>
            </a:r>
          </a:p>
          <a:p>
            <a:pPr fontAlgn="base"/>
            <a:r>
              <a:rPr lang="en-IN" b="1" dirty="0"/>
              <a:t>Isolation</a:t>
            </a:r>
            <a:r>
              <a:rPr lang="en-IN" dirty="0"/>
              <a:t>: Ensures that all transactions are performed independently and changes made by one transaction are not reflected on other</a:t>
            </a:r>
          </a:p>
          <a:p>
            <a:pPr fontAlgn="base"/>
            <a:r>
              <a:rPr lang="en-IN" b="1" dirty="0"/>
              <a:t>Durability</a:t>
            </a:r>
            <a:r>
              <a:rPr lang="en-IN" dirty="0"/>
              <a:t>: Ensures that the changes made in database with committed transactions persist as it is even after system failure</a:t>
            </a:r>
          </a:p>
        </p:txBody>
      </p:sp>
    </p:spTree>
    <p:extLst>
      <p:ext uri="{BB962C8B-B14F-4D97-AF65-F5344CB8AC3E}">
        <p14:creationId xmlns:p14="http://schemas.microsoft.com/office/powerpoint/2010/main" val="1512488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13  :</a:t>
            </a:r>
            <a:r>
              <a:rPr lang="en-IN" b="1" dirty="0"/>
              <a:t>How to test database manually?</a:t>
            </a:r>
            <a:endParaRPr lang="en-IN" dirty="0"/>
          </a:p>
        </p:txBody>
      </p:sp>
      <p:sp>
        <p:nvSpPr>
          <p:cNvPr id="3" name="Content Placeholder 2"/>
          <p:cNvSpPr>
            <a:spLocks noGrp="1"/>
          </p:cNvSpPr>
          <p:nvPr>
            <p:ph idx="1"/>
          </p:nvPr>
        </p:nvSpPr>
        <p:spPr/>
        <p:txBody>
          <a:bodyPr/>
          <a:lstStyle/>
          <a:p>
            <a:r>
              <a:rPr lang="en-IN" dirty="0"/>
              <a:t>Testing the database manually involves checking the data at the back end and to see whether the addition of data in front end is affecting the back end or not, and same for delete, update, insert etc.</a:t>
            </a:r>
          </a:p>
        </p:txBody>
      </p:sp>
    </p:spTree>
    <p:extLst>
      <p:ext uri="{BB962C8B-B14F-4D97-AF65-F5344CB8AC3E}">
        <p14:creationId xmlns:p14="http://schemas.microsoft.com/office/powerpoint/2010/main" val="2463288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14 : What </a:t>
            </a:r>
            <a:r>
              <a:rPr lang="en-IN" b="1" dirty="0"/>
              <a:t>are different database Environments used in any project?</a:t>
            </a:r>
            <a:endParaRPr lang="en-IN" dirty="0"/>
          </a:p>
        </p:txBody>
      </p:sp>
      <p:sp>
        <p:nvSpPr>
          <p:cNvPr id="3" name="Content Placeholder 2"/>
          <p:cNvSpPr>
            <a:spLocks noGrp="1"/>
          </p:cNvSpPr>
          <p:nvPr>
            <p:ph idx="1"/>
          </p:nvPr>
        </p:nvSpPr>
        <p:spPr>
          <a:xfrm>
            <a:off x="467544" y="2060848"/>
            <a:ext cx="8229600" cy="4525963"/>
          </a:xfrm>
        </p:spPr>
        <p:txBody>
          <a:bodyPr>
            <a:normAutofit fontScale="47500" lnSpcReduction="20000"/>
          </a:bodyPr>
          <a:lstStyle/>
          <a:p>
            <a:pPr marL="0" indent="0" fontAlgn="base">
              <a:buNone/>
            </a:pPr>
            <a:r>
              <a:rPr lang="en-IN" dirty="0"/>
              <a:t>The Project to project database environment </a:t>
            </a:r>
            <a:r>
              <a:rPr lang="en-IN" dirty="0" smtClean="0"/>
              <a:t>varies. But </a:t>
            </a:r>
            <a:r>
              <a:rPr lang="en-IN" dirty="0"/>
              <a:t>the following is basic environment structure used for projects.</a:t>
            </a:r>
          </a:p>
          <a:p>
            <a:pPr marL="0" indent="0" fontAlgn="base">
              <a:buNone/>
            </a:pPr>
            <a:r>
              <a:rPr lang="en-IN" b="1" dirty="0"/>
              <a:t>1.Development Environment:</a:t>
            </a:r>
            <a:endParaRPr lang="en-IN" dirty="0"/>
          </a:p>
          <a:p>
            <a:pPr fontAlgn="base"/>
            <a:r>
              <a:rPr lang="en-IN" dirty="0"/>
              <a:t>In Development Environment all developer works and development work is been done on development environment.</a:t>
            </a:r>
          </a:p>
          <a:p>
            <a:pPr marL="0" indent="0" fontAlgn="base">
              <a:buNone/>
            </a:pPr>
            <a:r>
              <a:rPr lang="en-IN" b="1" dirty="0"/>
              <a:t>2.Test Environment:</a:t>
            </a:r>
            <a:endParaRPr lang="en-IN" dirty="0"/>
          </a:p>
          <a:p>
            <a:pPr fontAlgn="base"/>
            <a:r>
              <a:rPr lang="en-IN" dirty="0"/>
              <a:t>Developers does not have access of test </a:t>
            </a:r>
            <a:r>
              <a:rPr lang="en-IN" dirty="0" smtClean="0"/>
              <a:t>environment. After </a:t>
            </a:r>
            <a:r>
              <a:rPr lang="en-IN" dirty="0"/>
              <a:t>development is done the code is migrated to Test Environment.Testing team is working on Test environment and execute black box as well as white box test cases on this Environment.Sometimes System Integration Testing (SIT) is also done on this Environment.</a:t>
            </a:r>
          </a:p>
          <a:p>
            <a:pPr marL="0" indent="0" fontAlgn="base">
              <a:buNone/>
            </a:pPr>
            <a:r>
              <a:rPr lang="en-IN" b="1" dirty="0"/>
              <a:t>3.UAT Environment:</a:t>
            </a:r>
            <a:endParaRPr lang="en-IN" dirty="0"/>
          </a:p>
          <a:p>
            <a:pPr fontAlgn="base"/>
            <a:r>
              <a:rPr lang="en-IN" dirty="0"/>
              <a:t>UAT stands for User Acceptance </a:t>
            </a:r>
            <a:r>
              <a:rPr lang="en-IN" dirty="0" smtClean="0"/>
              <a:t>Testing. On </a:t>
            </a:r>
            <a:r>
              <a:rPr lang="en-IN" dirty="0"/>
              <a:t>this Environment the Customer side testers tests the software and executes User Acceptance Test Cases.</a:t>
            </a:r>
          </a:p>
          <a:p>
            <a:pPr marL="0" indent="0" fontAlgn="base">
              <a:buNone/>
            </a:pPr>
            <a:r>
              <a:rPr lang="en-IN" b="1" dirty="0"/>
              <a:t>4.Performance Testing Environment:</a:t>
            </a:r>
            <a:endParaRPr lang="en-IN" dirty="0"/>
          </a:p>
          <a:p>
            <a:pPr fontAlgn="base"/>
            <a:r>
              <a:rPr lang="en-IN" dirty="0"/>
              <a:t>On this environment the performance tester tests all performance related issues on this environment. This environment contains very huge data and performance tester will try to break the system using that big data.</a:t>
            </a:r>
          </a:p>
          <a:p>
            <a:pPr marL="0" indent="0" fontAlgn="base">
              <a:buNone/>
            </a:pPr>
            <a:r>
              <a:rPr lang="en-IN" b="1" dirty="0"/>
              <a:t>5.Production Environment:</a:t>
            </a:r>
            <a:endParaRPr lang="en-IN" dirty="0"/>
          </a:p>
          <a:p>
            <a:pPr fontAlgn="base"/>
            <a:r>
              <a:rPr lang="en-IN" dirty="0"/>
              <a:t>On this Environment actual user works and uses the software..</a:t>
            </a:r>
          </a:p>
          <a:p>
            <a:endParaRPr lang="en-IN" dirty="0"/>
          </a:p>
        </p:txBody>
      </p:sp>
    </p:spTree>
    <p:extLst>
      <p:ext uri="{BB962C8B-B14F-4D97-AF65-F5344CB8AC3E}">
        <p14:creationId xmlns:p14="http://schemas.microsoft.com/office/powerpoint/2010/main" val="1309885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 What is SQL? </a:t>
            </a:r>
            <a:endParaRPr lang="en-IN" dirty="0"/>
          </a:p>
        </p:txBody>
      </p:sp>
      <p:sp>
        <p:nvSpPr>
          <p:cNvPr id="3" name="Content Placeholder 2"/>
          <p:cNvSpPr>
            <a:spLocks noGrp="1"/>
          </p:cNvSpPr>
          <p:nvPr>
            <p:ph idx="1"/>
          </p:nvPr>
        </p:nvSpPr>
        <p:spPr/>
        <p:txBody>
          <a:bodyPr>
            <a:normAutofit lnSpcReduction="10000"/>
          </a:bodyPr>
          <a:lstStyle/>
          <a:p>
            <a:r>
              <a:rPr lang="en-IN" dirty="0"/>
              <a:t>SQL Stands for Structured Query Language which is specially designed to communicate with databases. SQL pronounced as Sequel is very widely used language in most of the database management systems like Oracle,MySQL,PostgreSQL etc. SQL provides us  a simple and efficient way of reading,writing,executing the data from the system. This is one of the SQL Interview Question ever asked in interviews</a:t>
            </a:r>
          </a:p>
        </p:txBody>
      </p:sp>
    </p:spTree>
    <p:extLst>
      <p:ext uri="{BB962C8B-B14F-4D97-AF65-F5344CB8AC3E}">
        <p14:creationId xmlns:p14="http://schemas.microsoft.com/office/powerpoint/2010/main" val="4141640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2 :What </a:t>
            </a:r>
            <a:r>
              <a:rPr lang="en-IN" b="1" dirty="0"/>
              <a:t>is mean by database testing?</a:t>
            </a:r>
            <a:endParaRPr lang="en-IN" dirty="0"/>
          </a:p>
        </p:txBody>
      </p:sp>
      <p:sp>
        <p:nvSpPr>
          <p:cNvPr id="3" name="Content Placeholder 2"/>
          <p:cNvSpPr>
            <a:spLocks noGrp="1"/>
          </p:cNvSpPr>
          <p:nvPr>
            <p:ph idx="1"/>
          </p:nvPr>
        </p:nvSpPr>
        <p:spPr/>
        <p:txBody>
          <a:bodyPr/>
          <a:lstStyle/>
          <a:p>
            <a:pPr fontAlgn="base"/>
            <a:r>
              <a:rPr lang="en-IN" dirty="0"/>
              <a:t>The database testing is nothing but checking the database with its integrity and its </a:t>
            </a:r>
            <a:r>
              <a:rPr lang="en-IN" dirty="0" smtClean="0"/>
              <a:t>performance. Following </a:t>
            </a:r>
            <a:r>
              <a:rPr lang="en-IN" dirty="0"/>
              <a:t>aspects are considered in database testing:</a:t>
            </a:r>
          </a:p>
          <a:p>
            <a:pPr fontAlgn="base"/>
            <a:r>
              <a:rPr lang="en-IN" dirty="0"/>
              <a:t>Testing of Data Integrity</a:t>
            </a:r>
          </a:p>
          <a:p>
            <a:pPr fontAlgn="base"/>
            <a:r>
              <a:rPr lang="en-IN" dirty="0"/>
              <a:t>Testing of Data Validity</a:t>
            </a:r>
          </a:p>
          <a:p>
            <a:pPr fontAlgn="base"/>
            <a:r>
              <a:rPr lang="en-IN" dirty="0"/>
              <a:t>Data base related performance</a:t>
            </a:r>
          </a:p>
          <a:p>
            <a:pPr fontAlgn="base"/>
            <a:r>
              <a:rPr lang="en-IN" dirty="0"/>
              <a:t>Testing of functions, procedure and triggers</a:t>
            </a:r>
          </a:p>
          <a:p>
            <a:endParaRPr lang="en-IN" dirty="0"/>
          </a:p>
        </p:txBody>
      </p:sp>
    </p:spTree>
    <p:extLst>
      <p:ext uri="{BB962C8B-B14F-4D97-AF65-F5344CB8AC3E}">
        <p14:creationId xmlns:p14="http://schemas.microsoft.com/office/powerpoint/2010/main" val="35021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3 :What </a:t>
            </a:r>
            <a:r>
              <a:rPr lang="en-IN" b="1" dirty="0"/>
              <a:t>is mean by SQL Constraints? </a:t>
            </a:r>
            <a:r>
              <a:rPr lang="en-IN" b="1" dirty="0" smtClean="0"/>
              <a:t>What constraints </a:t>
            </a:r>
            <a:r>
              <a:rPr lang="en-IN" b="1" dirty="0"/>
              <a:t>are used in SQL?</a:t>
            </a:r>
            <a:endParaRPr lang="en-IN" dirty="0"/>
          </a:p>
        </p:txBody>
      </p:sp>
      <p:sp>
        <p:nvSpPr>
          <p:cNvPr id="3" name="Content Placeholder 2"/>
          <p:cNvSpPr>
            <a:spLocks noGrp="1"/>
          </p:cNvSpPr>
          <p:nvPr>
            <p:ph idx="1"/>
          </p:nvPr>
        </p:nvSpPr>
        <p:spPr>
          <a:xfrm>
            <a:off x="467544" y="1844824"/>
            <a:ext cx="8229600" cy="4525963"/>
          </a:xfrm>
        </p:spPr>
        <p:txBody>
          <a:bodyPr>
            <a:normAutofit fontScale="55000" lnSpcReduction="20000"/>
          </a:bodyPr>
          <a:lstStyle/>
          <a:p>
            <a:pPr fontAlgn="base"/>
            <a:r>
              <a:rPr lang="en-IN" dirty="0"/>
              <a:t>Constraints are used to set the rules for all records in the table. If any constraints get violated then it can abort the action that caused it.</a:t>
            </a:r>
          </a:p>
          <a:p>
            <a:pPr fontAlgn="base"/>
            <a:r>
              <a:rPr lang="en-IN" dirty="0"/>
              <a:t>Constraints are defined while creating the database itself with CREATE TABLE statement or even after the table is created once with ALTER TABLE statement.</a:t>
            </a:r>
          </a:p>
          <a:p>
            <a:pPr fontAlgn="base"/>
            <a:r>
              <a:rPr lang="en-IN" b="1" dirty="0"/>
              <a:t>There are 5 major constraints are used in SQL :</a:t>
            </a:r>
            <a:endParaRPr lang="en-IN" dirty="0"/>
          </a:p>
          <a:p>
            <a:pPr fontAlgn="base"/>
            <a:r>
              <a:rPr lang="en-IN" b="1" dirty="0"/>
              <a:t>NOT NULL:</a:t>
            </a:r>
            <a:r>
              <a:rPr lang="en-IN" dirty="0"/>
              <a:t> That indicates that the column must have some value and cannot be left null</a:t>
            </a:r>
          </a:p>
          <a:p>
            <a:pPr fontAlgn="base"/>
            <a:r>
              <a:rPr lang="en-IN" b="1" dirty="0"/>
              <a:t>UNIQUE:</a:t>
            </a:r>
            <a:r>
              <a:rPr lang="en-IN" dirty="0"/>
              <a:t> This constraint is used to ensure that each row and column has unique value and no value is being repeated in any other row or column</a:t>
            </a:r>
          </a:p>
          <a:p>
            <a:pPr fontAlgn="base"/>
            <a:r>
              <a:rPr lang="en-IN" b="1" dirty="0"/>
              <a:t>PRIMARY KEY:</a:t>
            </a:r>
            <a:r>
              <a:rPr lang="en-IN" dirty="0"/>
              <a:t> This constraint is used in association with NOT NULL and UNIQUE constraints such as on one or the combination of more than one columns to identify the particular record with a unique identity.</a:t>
            </a:r>
          </a:p>
          <a:p>
            <a:pPr fontAlgn="base"/>
            <a:r>
              <a:rPr lang="en-IN" b="1" dirty="0"/>
              <a:t>FOREIGN KEY:</a:t>
            </a:r>
            <a:r>
              <a:rPr lang="en-IN" dirty="0"/>
              <a:t> It is used to ensure the referential integrity of data in the table and also matches the value in one table with another using Primary Key</a:t>
            </a:r>
          </a:p>
          <a:p>
            <a:pPr fontAlgn="base"/>
            <a:r>
              <a:rPr lang="en-IN" b="1" dirty="0"/>
              <a:t>CHECK:</a:t>
            </a:r>
            <a:r>
              <a:rPr lang="en-IN" dirty="0"/>
              <a:t> It is used to ensure whether the value in columns </a:t>
            </a:r>
            <a:r>
              <a:rPr lang="en-IN" dirty="0" err="1"/>
              <a:t>fulfills</a:t>
            </a:r>
            <a:r>
              <a:rPr lang="en-IN" dirty="0"/>
              <a:t> the specified condition</a:t>
            </a:r>
          </a:p>
          <a:p>
            <a:pPr marL="0" indent="0">
              <a:buNone/>
            </a:pPr>
            <a:endParaRPr lang="en-IN" dirty="0"/>
          </a:p>
        </p:txBody>
      </p:sp>
    </p:spTree>
    <p:extLst>
      <p:ext uri="{BB962C8B-B14F-4D97-AF65-F5344CB8AC3E}">
        <p14:creationId xmlns:p14="http://schemas.microsoft.com/office/powerpoint/2010/main" val="266977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4 : Explain </a:t>
            </a:r>
            <a:r>
              <a:rPr lang="en-IN" b="1" dirty="0"/>
              <a:t>Distinct in SQL with example.</a:t>
            </a:r>
            <a:endParaRPr lang="en-IN" dirty="0"/>
          </a:p>
        </p:txBody>
      </p:sp>
      <p:sp>
        <p:nvSpPr>
          <p:cNvPr id="3" name="Content Placeholder 2"/>
          <p:cNvSpPr>
            <a:spLocks noGrp="1"/>
          </p:cNvSpPr>
          <p:nvPr>
            <p:ph idx="1"/>
          </p:nvPr>
        </p:nvSpPr>
        <p:spPr/>
        <p:txBody>
          <a:bodyPr>
            <a:normAutofit fontScale="85000" lnSpcReduction="20000"/>
          </a:bodyPr>
          <a:lstStyle/>
          <a:p>
            <a:pPr fontAlgn="base"/>
            <a:r>
              <a:rPr lang="en-IN" dirty="0"/>
              <a:t>DISTINCT statement is used with the SELECT statement. If the records contain duplicate values then DISTINCT is used to select different values among duplicate records.</a:t>
            </a:r>
          </a:p>
          <a:p>
            <a:pPr fontAlgn="base"/>
            <a:r>
              <a:rPr lang="en-IN" b="1" dirty="0"/>
              <a:t>Syntax:</a:t>
            </a:r>
            <a:endParaRPr lang="en-IN" dirty="0"/>
          </a:p>
          <a:p>
            <a:pPr marL="0" indent="0" fontAlgn="base">
              <a:buNone/>
            </a:pPr>
            <a:r>
              <a:rPr lang="en-IN" i="1" dirty="0"/>
              <a:t>SELECT DISTINCT </a:t>
            </a:r>
            <a:r>
              <a:rPr lang="en-IN" i="1" dirty="0" err="1"/>
              <a:t>column_name</a:t>
            </a:r>
            <a:r>
              <a:rPr lang="en-IN" i="1" dirty="0"/>
              <a:t>(s)</a:t>
            </a:r>
            <a:r>
              <a:rPr lang="en-IN" dirty="0"/>
              <a:t/>
            </a:r>
            <a:br>
              <a:rPr lang="en-IN" dirty="0"/>
            </a:br>
            <a:r>
              <a:rPr lang="en-IN" i="1" dirty="0"/>
              <a:t>FROM </a:t>
            </a:r>
            <a:r>
              <a:rPr lang="en-IN" i="1" dirty="0" err="1"/>
              <a:t>table_name</a:t>
            </a:r>
            <a:r>
              <a:rPr lang="en-IN" i="1" dirty="0"/>
              <a:t>;</a:t>
            </a:r>
            <a:endParaRPr lang="en-IN" dirty="0"/>
          </a:p>
          <a:p>
            <a:pPr fontAlgn="base"/>
            <a:r>
              <a:rPr lang="en-IN" b="1" dirty="0"/>
              <a:t>Example:</a:t>
            </a:r>
            <a:endParaRPr lang="en-IN" dirty="0"/>
          </a:p>
          <a:p>
            <a:pPr marL="0" indent="0" fontAlgn="base">
              <a:buNone/>
            </a:pPr>
            <a:r>
              <a:rPr lang="en-IN" dirty="0"/>
              <a:t>Select distinct </a:t>
            </a:r>
            <a:r>
              <a:rPr lang="en-IN" dirty="0" err="1"/>
              <a:t>emp_no</a:t>
            </a:r>
            <a:r>
              <a:rPr lang="en-IN" dirty="0"/>
              <a:t> from Employee</a:t>
            </a:r>
            <a:r>
              <a:rPr lang="en-IN" dirty="0" smtClean="0"/>
              <a:t>;</a:t>
            </a:r>
          </a:p>
          <a:p>
            <a:pPr marL="0" indent="0" fontAlgn="base">
              <a:buNone/>
            </a:pPr>
            <a:endParaRPr lang="en-IN" dirty="0"/>
          </a:p>
          <a:p>
            <a:pPr fontAlgn="base"/>
            <a:r>
              <a:rPr lang="en-IN" dirty="0"/>
              <a:t>The above statement will select the distinct employees from table named Employee.</a:t>
            </a:r>
          </a:p>
          <a:p>
            <a:endParaRPr lang="en-IN" dirty="0"/>
          </a:p>
        </p:txBody>
      </p:sp>
    </p:spTree>
    <p:extLst>
      <p:ext uri="{BB962C8B-B14F-4D97-AF65-F5344CB8AC3E}">
        <p14:creationId xmlns:p14="http://schemas.microsoft.com/office/powerpoint/2010/main" val="2057066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5 : What </a:t>
            </a:r>
            <a:r>
              <a:rPr lang="en-IN" b="1" dirty="0"/>
              <a:t>are different steps in database testing?</a:t>
            </a:r>
            <a:endParaRPr lang="en-IN" dirty="0"/>
          </a:p>
        </p:txBody>
      </p:sp>
      <p:sp>
        <p:nvSpPr>
          <p:cNvPr id="3" name="Content Placeholder 2"/>
          <p:cNvSpPr>
            <a:spLocks noGrp="1"/>
          </p:cNvSpPr>
          <p:nvPr>
            <p:ph idx="1"/>
          </p:nvPr>
        </p:nvSpPr>
        <p:spPr/>
        <p:txBody>
          <a:bodyPr/>
          <a:lstStyle/>
          <a:p>
            <a:pPr marL="0" indent="0" fontAlgn="base">
              <a:buNone/>
            </a:pPr>
            <a:r>
              <a:rPr lang="en-IN" dirty="0"/>
              <a:t>There are following different steps in database testing:</a:t>
            </a:r>
          </a:p>
          <a:p>
            <a:pPr fontAlgn="base"/>
            <a:r>
              <a:rPr lang="en-IN" dirty="0"/>
              <a:t>Constraint Check</a:t>
            </a:r>
          </a:p>
          <a:p>
            <a:pPr fontAlgn="base"/>
            <a:r>
              <a:rPr lang="en-IN" dirty="0"/>
              <a:t>Validation of a Field size</a:t>
            </a:r>
          </a:p>
          <a:p>
            <a:pPr fontAlgn="base"/>
            <a:r>
              <a:rPr lang="en-IN" dirty="0"/>
              <a:t>Stored procedure</a:t>
            </a:r>
          </a:p>
          <a:p>
            <a:pPr fontAlgn="base"/>
            <a:r>
              <a:rPr lang="en-IN" dirty="0"/>
              <a:t>Matching application field size to database</a:t>
            </a:r>
          </a:p>
          <a:p>
            <a:pPr fontAlgn="base"/>
            <a:r>
              <a:rPr lang="en-IN" dirty="0"/>
              <a:t>Indexes for performance based issues</a:t>
            </a:r>
          </a:p>
          <a:p>
            <a:endParaRPr lang="en-IN" dirty="0"/>
          </a:p>
        </p:txBody>
      </p:sp>
    </p:spTree>
    <p:extLst>
      <p:ext uri="{BB962C8B-B14F-4D97-AF65-F5344CB8AC3E}">
        <p14:creationId xmlns:p14="http://schemas.microsoft.com/office/powerpoint/2010/main" val="1411602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6 :</a:t>
            </a:r>
            <a:r>
              <a:rPr lang="en-IN" b="1" dirty="0"/>
              <a:t>What is mean by data driven test?</a:t>
            </a:r>
            <a:endParaRPr lang="en-IN" dirty="0"/>
          </a:p>
        </p:txBody>
      </p:sp>
      <p:sp>
        <p:nvSpPr>
          <p:cNvPr id="3" name="Content Placeholder 2"/>
          <p:cNvSpPr>
            <a:spLocks noGrp="1"/>
          </p:cNvSpPr>
          <p:nvPr>
            <p:ph idx="1"/>
          </p:nvPr>
        </p:nvSpPr>
        <p:spPr/>
        <p:txBody>
          <a:bodyPr/>
          <a:lstStyle/>
          <a:p>
            <a:r>
              <a:rPr lang="en-IN" dirty="0"/>
              <a:t>In a data-table, to test the multi numbers of data, data-driven test is used. By using this it can easily replace the parameters at the same time from different locations.</a:t>
            </a:r>
          </a:p>
        </p:txBody>
      </p:sp>
    </p:spTree>
    <p:extLst>
      <p:ext uri="{BB962C8B-B14F-4D97-AF65-F5344CB8AC3E}">
        <p14:creationId xmlns:p14="http://schemas.microsoft.com/office/powerpoint/2010/main" val="355797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7 :</a:t>
            </a:r>
            <a:r>
              <a:rPr lang="en-IN" b="1" dirty="0"/>
              <a:t>Which are different statements in Data Definition </a:t>
            </a:r>
            <a:r>
              <a:rPr lang="en-IN" b="1" dirty="0" smtClean="0"/>
              <a:t>Language statements </a:t>
            </a:r>
            <a:r>
              <a:rPr lang="en-IN" b="1" dirty="0"/>
              <a:t>in SQL?[</a:t>
            </a:r>
            <a:endParaRPr lang="en-IN" dirty="0"/>
          </a:p>
        </p:txBody>
      </p:sp>
      <p:sp>
        <p:nvSpPr>
          <p:cNvPr id="3" name="Content Placeholder 2"/>
          <p:cNvSpPr>
            <a:spLocks noGrp="1"/>
          </p:cNvSpPr>
          <p:nvPr>
            <p:ph idx="1"/>
          </p:nvPr>
        </p:nvSpPr>
        <p:spPr>
          <a:xfrm>
            <a:off x="611560" y="2060848"/>
            <a:ext cx="8229600" cy="4525963"/>
          </a:xfrm>
        </p:spPr>
        <p:txBody>
          <a:bodyPr>
            <a:normAutofit fontScale="92500" lnSpcReduction="20000"/>
          </a:bodyPr>
          <a:lstStyle/>
          <a:p>
            <a:pPr fontAlgn="base"/>
            <a:r>
              <a:rPr lang="en-IN" dirty="0"/>
              <a:t>There are following different statements in Data Definition Language:</a:t>
            </a:r>
          </a:p>
          <a:p>
            <a:pPr fontAlgn="base"/>
            <a:r>
              <a:rPr lang="en-IN" b="1" dirty="0"/>
              <a:t>1.1.Create:  </a:t>
            </a:r>
            <a:r>
              <a:rPr lang="en-IN" dirty="0"/>
              <a:t>Create Command is used to create new </a:t>
            </a:r>
            <a:r>
              <a:rPr lang="en-IN" dirty="0" err="1"/>
              <a:t>table,new</a:t>
            </a:r>
            <a:r>
              <a:rPr lang="en-IN" dirty="0"/>
              <a:t> view or any database objects from the table.</a:t>
            </a:r>
          </a:p>
          <a:p>
            <a:pPr fontAlgn="base"/>
            <a:r>
              <a:rPr lang="en-IN" b="1" dirty="0"/>
              <a:t>1.2.Alter: </a:t>
            </a:r>
            <a:r>
              <a:rPr lang="en-IN" dirty="0"/>
              <a:t>Alter Statements are used to modify the existing database object such as add new column in the </a:t>
            </a:r>
            <a:r>
              <a:rPr lang="en-IN" dirty="0" err="1"/>
              <a:t>table,remove</a:t>
            </a:r>
            <a:r>
              <a:rPr lang="en-IN" dirty="0"/>
              <a:t> column from the </a:t>
            </a:r>
            <a:r>
              <a:rPr lang="en-IN" dirty="0" err="1"/>
              <a:t>table,enable</a:t>
            </a:r>
            <a:r>
              <a:rPr lang="en-IN" dirty="0"/>
              <a:t> disable constraints from the table.</a:t>
            </a:r>
          </a:p>
          <a:p>
            <a:pPr fontAlgn="base"/>
            <a:r>
              <a:rPr lang="en-IN" b="1" dirty="0"/>
              <a:t>1.3.Drop:</a:t>
            </a:r>
            <a:r>
              <a:rPr lang="en-IN" dirty="0"/>
              <a:t>Drop statement deletes the entire </a:t>
            </a:r>
            <a:r>
              <a:rPr lang="en-IN" dirty="0" err="1"/>
              <a:t>table,view</a:t>
            </a:r>
            <a:r>
              <a:rPr lang="en-IN" dirty="0"/>
              <a:t> and other database objects.</a:t>
            </a:r>
          </a:p>
          <a:p>
            <a:endParaRPr lang="en-IN" dirty="0"/>
          </a:p>
        </p:txBody>
      </p:sp>
    </p:spTree>
    <p:extLst>
      <p:ext uri="{BB962C8B-B14F-4D97-AF65-F5344CB8AC3E}">
        <p14:creationId xmlns:p14="http://schemas.microsoft.com/office/powerpoint/2010/main" val="142447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Question 8 : What is mean by Data Manipulation Language?</a:t>
            </a:r>
            <a:endParaRPr lang="en-IN" b="1" dirty="0"/>
          </a:p>
        </p:txBody>
      </p:sp>
      <p:sp>
        <p:nvSpPr>
          <p:cNvPr id="3" name="Content Placeholder 2"/>
          <p:cNvSpPr>
            <a:spLocks noGrp="1"/>
          </p:cNvSpPr>
          <p:nvPr>
            <p:ph idx="1"/>
          </p:nvPr>
        </p:nvSpPr>
        <p:spPr/>
        <p:txBody>
          <a:bodyPr/>
          <a:lstStyle/>
          <a:p>
            <a:pPr fontAlgn="base"/>
            <a:r>
              <a:rPr lang="en-IN" dirty="0"/>
              <a:t>here are following statements in Data Manipulation Language:</a:t>
            </a:r>
          </a:p>
          <a:p>
            <a:pPr fontAlgn="base"/>
            <a:r>
              <a:rPr lang="en-IN" b="1" dirty="0"/>
              <a:t>2.1 </a:t>
            </a:r>
            <a:r>
              <a:rPr lang="en-IN" b="1" dirty="0" err="1"/>
              <a:t>Update:</a:t>
            </a:r>
            <a:r>
              <a:rPr lang="en-IN" dirty="0" err="1"/>
              <a:t>Update</a:t>
            </a:r>
            <a:r>
              <a:rPr lang="en-IN" dirty="0"/>
              <a:t> statement of SQL are used to update the records from the table</a:t>
            </a:r>
          </a:p>
          <a:p>
            <a:pPr fontAlgn="base"/>
            <a:r>
              <a:rPr lang="en-IN" b="1" dirty="0"/>
              <a:t>2.2 Insert:</a:t>
            </a:r>
            <a:r>
              <a:rPr lang="en-IN" dirty="0"/>
              <a:t> Insert statement of SQL are used to insert the records in the table.</a:t>
            </a:r>
          </a:p>
          <a:p>
            <a:pPr fontAlgn="base"/>
            <a:r>
              <a:rPr lang="en-IN" b="1" dirty="0"/>
              <a:t>2.3 Delete :</a:t>
            </a:r>
            <a:r>
              <a:rPr lang="en-IN" dirty="0"/>
              <a:t> Delete statement in SQL are used to delete the records from the table.</a:t>
            </a:r>
          </a:p>
          <a:p>
            <a:endParaRPr lang="en-IN" dirty="0"/>
          </a:p>
        </p:txBody>
      </p:sp>
    </p:spTree>
    <p:extLst>
      <p:ext uri="{BB962C8B-B14F-4D97-AF65-F5344CB8AC3E}">
        <p14:creationId xmlns:p14="http://schemas.microsoft.com/office/powerpoint/2010/main" val="32987960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40</TotalTime>
  <Words>863</Words>
  <Application>Microsoft Office PowerPoint</Application>
  <PresentationFormat>On-screen Show (4:3)</PresentationFormat>
  <Paragraphs>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Most important SQL Interview Questions with Answers for Testers </vt:lpstr>
      <vt:lpstr>Question 1 : What is SQL? </vt:lpstr>
      <vt:lpstr>Question 2 :What is mean by database testing?</vt:lpstr>
      <vt:lpstr>Question 3 :What is mean by SQL Constraints? What constraints are used in SQL?</vt:lpstr>
      <vt:lpstr>Question 4 : Explain Distinct in SQL with example.</vt:lpstr>
      <vt:lpstr>Question 5 : What are different steps in database testing?</vt:lpstr>
      <vt:lpstr>Question 6 :What is mean by data driven test?</vt:lpstr>
      <vt:lpstr>Question 7 :Which are different statements in Data Definition Language statements in SQL?[</vt:lpstr>
      <vt:lpstr>Question 8 : What is mean by Data Manipulation Language?</vt:lpstr>
      <vt:lpstr>Question 9 :What is purpose of Normalization?</vt:lpstr>
      <vt:lpstr>Question 10 :Explain the data loading steps in database testing?</vt:lpstr>
      <vt:lpstr>Question 11 : How to write test-cases in database testing?</vt:lpstr>
      <vt:lpstr>Question 12 : What are properties of Transaction?</vt:lpstr>
      <vt:lpstr>Question 13  :How to test database manually?</vt:lpstr>
      <vt:lpstr>Question 14 : What are different database Environments used in any project?</vt:lpstr>
    </vt:vector>
  </TitlesOfParts>
  <Company>n0ak95</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Most important SQL Interview Questions with Answers for Testers</dc:title>
  <dc:creator>n0ak95</dc:creator>
  <cp:lastModifiedBy>n0ak95</cp:lastModifiedBy>
  <cp:revision>3</cp:revision>
  <dcterms:created xsi:type="dcterms:W3CDTF">2023-07-17T06:14:49Z</dcterms:created>
  <dcterms:modified xsi:type="dcterms:W3CDTF">2023-07-17T06:54:49Z</dcterms:modified>
</cp:coreProperties>
</file>